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2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6C04-F8DF-4655-BF8F-C1692ED3EE59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20E88-CB99-4838-BAB5-0CF6F92FDC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2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6C04-F8DF-4655-BF8F-C1692ED3EE59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20E88-CB99-4838-BAB5-0CF6F92FDC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114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6C04-F8DF-4655-BF8F-C1692ED3EE59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20E88-CB99-4838-BAB5-0CF6F92FDC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924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6C04-F8DF-4655-BF8F-C1692ED3EE59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20E88-CB99-4838-BAB5-0CF6F92FDC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34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6C04-F8DF-4655-BF8F-C1692ED3EE59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20E88-CB99-4838-BAB5-0CF6F92FDC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96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6C04-F8DF-4655-BF8F-C1692ED3EE59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20E88-CB99-4838-BAB5-0CF6F92FDC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854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6C04-F8DF-4655-BF8F-C1692ED3EE59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20E88-CB99-4838-BAB5-0CF6F92FDC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769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6C04-F8DF-4655-BF8F-C1692ED3EE59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20E88-CB99-4838-BAB5-0CF6F92FDC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13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6C04-F8DF-4655-BF8F-C1692ED3EE59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20E88-CB99-4838-BAB5-0CF6F92FDC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563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6C04-F8DF-4655-BF8F-C1692ED3EE59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20E88-CB99-4838-BAB5-0CF6F92FDC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07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6C04-F8DF-4655-BF8F-C1692ED3EE59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20E88-CB99-4838-BAB5-0CF6F92FDC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72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56C04-F8DF-4655-BF8F-C1692ED3EE59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20E88-CB99-4838-BAB5-0CF6F92FDC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70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04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73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52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95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20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02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22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31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83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65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72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58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84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11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58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66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36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21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8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07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32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50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53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88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73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77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41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2960" cy="689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78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746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476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58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3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94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82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81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00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08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Широкоэкранный</PresentationFormat>
  <Paragraphs>0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KaR-Tel LLP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Apsemetov Shyngys</dc:creator>
  <cp:lastModifiedBy>Europharma</cp:lastModifiedBy>
  <cp:revision>5</cp:revision>
  <dcterms:created xsi:type="dcterms:W3CDTF">2021-08-03T09:04:25Z</dcterms:created>
  <dcterms:modified xsi:type="dcterms:W3CDTF">2021-09-28T09:02:29Z</dcterms:modified>
</cp:coreProperties>
</file>